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56" r:id="rId3"/>
    <p:sldId id="259" r:id="rId4"/>
    <p:sldId id="258" r:id="rId5"/>
    <p:sldId id="260" r:id="rId6"/>
    <p:sldId id="261" r:id="rId7"/>
    <p:sldId id="262" r:id="rId8"/>
    <p:sldId id="279" r:id="rId9"/>
    <p:sldId id="264" r:id="rId10"/>
    <p:sldId id="265" r:id="rId11"/>
    <p:sldId id="266" r:id="rId12"/>
    <p:sldId id="267" r:id="rId13"/>
    <p:sldId id="277" r:id="rId14"/>
    <p:sldId id="269" r:id="rId15"/>
    <p:sldId id="268" r:id="rId16"/>
    <p:sldId id="271" r:id="rId17"/>
    <p:sldId id="270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95"/>
  </p:normalViewPr>
  <p:slideViewPr>
    <p:cSldViewPr snapToGrid="0" snapToObjects="1">
      <p:cViewPr varScale="1">
        <p:scale>
          <a:sx n="81" d="100"/>
          <a:sy n="81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A53-FC48-C443-9411-2B923F145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ECD0E-7388-3641-9F68-4B47FC011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A2899-ECE6-9548-A0DF-A7FCA98F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9C0F4-618B-D24F-AE06-175BCF6B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8BB9-7D21-474B-B427-0C9E690E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6310-8C91-2349-AD31-CFA0813F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A7009-B359-3C44-A11B-68889A9AA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B3056-25AA-3D4D-8AAC-E2734416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639D9-818E-A849-B034-3F35CA48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32EF-6AB3-DB49-8053-CCD2C716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762A4-6BA6-A149-A69A-A26727D69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7CAE0-7E0B-2245-B208-5CD87B9DC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144D-0186-3748-9506-15895CFE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C0B20-5A3A-D54C-BE5C-C2AA375B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956FD-F0DF-D84B-9A42-9D33122C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6001-AB3C-3940-8937-CA0F5504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1AEE-EF00-8F4A-A7D4-D551D91B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15191-C14F-4F43-A60F-40DA4100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89967-0513-D140-B73E-251C9158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62B8A-4EB9-B34E-AFB9-8563E8D7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033D-82DF-8941-B9CE-0B2FF0A4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626B7-1596-8E49-925C-E66C43FA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C8697-F49E-6046-A047-5D013A6E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E120-6542-A544-B366-3D901AC9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BD71-1B0B-EB46-898C-49D6EB38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2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BDDB-2D73-AD4C-999C-972CE432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B70-4D59-9142-8FFF-7D4782774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6D7B2-DB83-6349-B819-59C80968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B7E03-02CD-434E-A844-89143EC4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876FD-5043-8C4E-90C9-8432DF93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C1639-8C26-B14E-9A3E-FEECB62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A02E-20E0-334F-BEDE-F2DFB577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D4A13-584D-AB46-9F63-D5F61220C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E1C51-410E-BF4C-A3AD-0F3D60C8A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15A1E-B2DD-D540-A5F7-ACDE0C086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33D61-1C44-BB49-B8FB-80ACBADF1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F4EAA-43F9-A548-BD0F-F390391D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9F558-B999-3B42-8053-BEC27DED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9F281-D1C2-3F49-B6EC-B6DAD0AB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3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F6C9-6333-DF43-8084-392B6EEA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624E6-4095-074C-B8B3-D292B16F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B8EB-B779-BE4B-9FF7-BDFEDB9A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11BC6-2518-3043-A6CA-F9F43792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266FD-1624-124F-83E0-2BAD5870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6FF92-6747-1B4E-8FA3-7C918980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87992-EF9C-6640-84FE-72381341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955E-9223-F64D-AE3A-6F96905B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5970-8F9C-5D43-B93B-49E75594F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799B0-9408-E44A-90DE-19F0E076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B74A8-1799-B04F-8497-26695B7D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EBDE4-C312-EF4B-90B7-40E037A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44FBE-EDCE-3B42-B2CD-80FF26FA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F16E-422F-2048-BD6E-5A7D96E4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7EA7D-C65D-CB4F-B405-713D7951E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D7D45-74BE-E24C-9269-35D1611FF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7EA07-4A44-D041-A42C-CDF79201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F789-A41B-3E4F-97E2-9618E64B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F27EF-066B-2B4B-BAE3-77B415CF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0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C5444-D0C9-5043-8807-5E609B3A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5C95B-BDAF-2D45-AC9F-64CF6B68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26BCF-6B65-5542-A7ED-913103270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D8FC-78EA-3C45-A8C8-6270D61027C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0D61E-1265-3A47-BFB5-E5B36E65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A0F3-D493-DE4B-87F0-4FA2A284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DDBBB-E256-6245-AB71-EA274F0BE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1068-5A4E-524A-BC07-14C76A309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Prototype for NET-ZERO building - Integrating IoT devices to Sustainability 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934B8-B24C-B64A-9E7E-616A1009B4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Uttam</a:t>
            </a:r>
            <a:r>
              <a:rPr lang="en-US" dirty="0"/>
              <a:t> </a:t>
            </a:r>
            <a:r>
              <a:rPr lang="en-US" dirty="0" err="1"/>
              <a:t>Kotdiya</a:t>
            </a:r>
            <a:endParaRPr lang="en-US" dirty="0"/>
          </a:p>
          <a:p>
            <a:r>
              <a:rPr lang="en-US" dirty="0"/>
              <a:t>Bhumika </a:t>
            </a:r>
            <a:r>
              <a:rPr lang="en-US" dirty="0" err="1"/>
              <a:t>Kotdiya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4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4422-4163-5744-A8C7-BA2ECE59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26245-6A45-B849-98F3-4572C9CD7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93" y="1825625"/>
            <a:ext cx="10137813" cy="4351338"/>
          </a:xfrm>
        </p:spPr>
      </p:pic>
    </p:spTree>
    <p:extLst>
      <p:ext uri="{BB962C8B-B14F-4D97-AF65-F5344CB8AC3E}">
        <p14:creationId xmlns:p14="http://schemas.microsoft.com/office/powerpoint/2010/main" val="262908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0F1-0DCF-664C-97D6-A794D5FD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CBF33-416E-B649-899B-B6FCE8B97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544"/>
            <a:ext cx="10515600" cy="4053499"/>
          </a:xfrm>
        </p:spPr>
      </p:pic>
    </p:spTree>
    <p:extLst>
      <p:ext uri="{BB962C8B-B14F-4D97-AF65-F5344CB8AC3E}">
        <p14:creationId xmlns:p14="http://schemas.microsoft.com/office/powerpoint/2010/main" val="342599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A37C-07E2-5E4A-ADB5-E8433EF1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contractual instrument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45EFD-12B1-AE44-8101-B33DCE299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4479"/>
            <a:ext cx="10515600" cy="3953630"/>
          </a:xfrm>
        </p:spPr>
      </p:pic>
    </p:spTree>
    <p:extLst>
      <p:ext uri="{BB962C8B-B14F-4D97-AF65-F5344CB8AC3E}">
        <p14:creationId xmlns:p14="http://schemas.microsoft.com/office/powerpoint/2010/main" val="132585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35BF-C3AA-5B4F-89EA-6D205AEE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data import - Purchase electricity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D9FFC-CA07-CF47-9C74-1E5622089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451" y="1825625"/>
            <a:ext cx="7709098" cy="4351338"/>
          </a:xfrm>
        </p:spPr>
      </p:pic>
    </p:spTree>
    <p:extLst>
      <p:ext uri="{BB962C8B-B14F-4D97-AF65-F5344CB8AC3E}">
        <p14:creationId xmlns:p14="http://schemas.microsoft.com/office/powerpoint/2010/main" val="141819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F0C2-98D9-E344-ACBC-229F4416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import for purchase electricity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0CBCC-8C2A-0240-9226-A2068119C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412" y="1825625"/>
            <a:ext cx="7863175" cy="4351338"/>
          </a:xfrm>
        </p:spPr>
      </p:pic>
    </p:spTree>
    <p:extLst>
      <p:ext uri="{BB962C8B-B14F-4D97-AF65-F5344CB8AC3E}">
        <p14:creationId xmlns:p14="http://schemas.microsoft.com/office/powerpoint/2010/main" val="117931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0A15-35AC-E84F-9273-D331549F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data after 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CD8ED-0F3D-6548-A253-27451280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757" y="1825625"/>
            <a:ext cx="9120485" cy="4351338"/>
          </a:xfrm>
        </p:spPr>
      </p:pic>
    </p:spTree>
    <p:extLst>
      <p:ext uri="{BB962C8B-B14F-4D97-AF65-F5344CB8AC3E}">
        <p14:creationId xmlns:p14="http://schemas.microsoft.com/office/powerpoint/2010/main" val="129405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5379-1E00-4F41-B971-8E0FBB53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factor mapping for </a:t>
            </a:r>
            <a:r>
              <a:rPr lang="en-US" dirty="0" err="1"/>
              <a:t>eGrid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CD15-2AB0-F740-8AE5-C537F264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9" y="1825625"/>
            <a:ext cx="9268661" cy="4351338"/>
          </a:xfrm>
        </p:spPr>
      </p:pic>
    </p:spTree>
    <p:extLst>
      <p:ext uri="{BB962C8B-B14F-4D97-AF65-F5344CB8AC3E}">
        <p14:creationId xmlns:p14="http://schemas.microsoft.com/office/powerpoint/2010/main" val="329886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1447-2AC8-3445-AC8C-6D6AAF2B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calculation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D0924-8C21-2642-8B44-9851F7C89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574"/>
            <a:ext cx="10515600" cy="3761439"/>
          </a:xfrm>
        </p:spPr>
      </p:pic>
    </p:spTree>
    <p:extLst>
      <p:ext uri="{BB962C8B-B14F-4D97-AF65-F5344CB8AC3E}">
        <p14:creationId xmlns:p14="http://schemas.microsoft.com/office/powerpoint/2010/main" val="368999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95F8-3476-4C44-89D7-AC06557E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calculation profile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E53B4-3F9D-CC40-890D-CA6B7838A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046" y="1825625"/>
            <a:ext cx="6065908" cy="4351338"/>
          </a:xfrm>
        </p:spPr>
      </p:pic>
    </p:spTree>
    <p:extLst>
      <p:ext uri="{BB962C8B-B14F-4D97-AF65-F5344CB8AC3E}">
        <p14:creationId xmlns:p14="http://schemas.microsoft.com/office/powerpoint/2010/main" val="237933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3D82-0630-E64B-A056-F04E9629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dashbord</a:t>
            </a:r>
            <a:r>
              <a:rPr lang="en-US" dirty="0"/>
              <a:t> -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F7738-8069-7449-8EDB-BCE3EED2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389" y="1825625"/>
            <a:ext cx="7929221" cy="4351338"/>
          </a:xfrm>
        </p:spPr>
      </p:pic>
    </p:spTree>
    <p:extLst>
      <p:ext uri="{BB962C8B-B14F-4D97-AF65-F5344CB8AC3E}">
        <p14:creationId xmlns:p14="http://schemas.microsoft.com/office/powerpoint/2010/main" val="157033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3BF0-E313-9541-8BF1-9FEAE8CA6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IoT Central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29487-60E5-2040-A696-C93BDC5087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6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1A9D-8A28-3441-9343-0DB3C478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Emission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2B988-F6C6-924F-89A2-7941FEDC2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37" y="1825625"/>
            <a:ext cx="9316126" cy="4351338"/>
          </a:xfrm>
        </p:spPr>
      </p:pic>
    </p:spTree>
    <p:extLst>
      <p:ext uri="{BB962C8B-B14F-4D97-AF65-F5344CB8AC3E}">
        <p14:creationId xmlns:p14="http://schemas.microsoft.com/office/powerpoint/2010/main" val="292442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D9B3-0955-F045-89D4-0D39F92F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Renewable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6E658-8EB1-ED4B-9B52-BA15CEE2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042" y="1825625"/>
            <a:ext cx="9945915" cy="4351338"/>
          </a:xfrm>
        </p:spPr>
      </p:pic>
    </p:spTree>
    <p:extLst>
      <p:ext uri="{BB962C8B-B14F-4D97-AF65-F5344CB8AC3E}">
        <p14:creationId xmlns:p14="http://schemas.microsoft.com/office/powerpoint/2010/main" val="311618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303A-C12D-454F-A589-9E18AF37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Organization unit wise emission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205BF-A9CB-7147-A761-43E32FB77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14" y="1825625"/>
            <a:ext cx="9582972" cy="4351338"/>
          </a:xfrm>
        </p:spPr>
      </p:pic>
    </p:spTree>
    <p:extLst>
      <p:ext uri="{BB962C8B-B14F-4D97-AF65-F5344CB8AC3E}">
        <p14:creationId xmlns:p14="http://schemas.microsoft.com/office/powerpoint/2010/main" val="148502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FFC7-FA16-B442-9227-D8C21D89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Device templates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5EEF19-80BD-3140-9D58-57ACB612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1314"/>
            <a:ext cx="10515600" cy="3439959"/>
          </a:xfrm>
        </p:spPr>
      </p:pic>
    </p:spTree>
    <p:extLst>
      <p:ext uri="{BB962C8B-B14F-4D97-AF65-F5344CB8AC3E}">
        <p14:creationId xmlns:p14="http://schemas.microsoft.com/office/powerpoint/2010/main" val="76073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EC9A-5C2F-664A-A215-EA97B52F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Simulated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7A4AC-F26C-4E4D-90E7-CADB3DA1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46" y="1825625"/>
            <a:ext cx="7907507" cy="4351338"/>
          </a:xfrm>
        </p:spPr>
      </p:pic>
    </p:spTree>
    <p:extLst>
      <p:ext uri="{BB962C8B-B14F-4D97-AF65-F5344CB8AC3E}">
        <p14:creationId xmlns:p14="http://schemas.microsoft.com/office/powerpoint/2010/main" val="347611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BC17-0F62-1E49-986C-DE930FE5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Smart meter device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BCE0D7-401E-9846-AA49-4957A884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970" y="1825625"/>
            <a:ext cx="7874060" cy="4351338"/>
          </a:xfrm>
        </p:spPr>
      </p:pic>
    </p:spTree>
    <p:extLst>
      <p:ext uri="{BB962C8B-B14F-4D97-AF65-F5344CB8AC3E}">
        <p14:creationId xmlns:p14="http://schemas.microsoft.com/office/powerpoint/2010/main" val="47872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EBED-9C86-5748-9841-70F0D5D7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connected AC device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941F3-AD6D-D04D-B981-806F65EDB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037" y="1825625"/>
            <a:ext cx="7911925" cy="4351338"/>
          </a:xfrm>
        </p:spPr>
      </p:pic>
    </p:spTree>
    <p:extLst>
      <p:ext uri="{BB962C8B-B14F-4D97-AF65-F5344CB8AC3E}">
        <p14:creationId xmlns:p14="http://schemas.microsoft.com/office/powerpoint/2010/main" val="24918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B53B-7D2B-DD40-A15F-B44A80FD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export with transformation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DFCF8F-51BF-AE44-AB38-C4C6368C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383" y="1825625"/>
            <a:ext cx="7927233" cy="4351338"/>
          </a:xfrm>
        </p:spPr>
      </p:pic>
    </p:spTree>
    <p:extLst>
      <p:ext uri="{BB962C8B-B14F-4D97-AF65-F5344CB8AC3E}">
        <p14:creationId xmlns:p14="http://schemas.microsoft.com/office/powerpoint/2010/main" val="400552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3A4B-7790-CA4A-851D-7C1B7685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template for Energy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02577-3579-644D-95D1-0486AA8C3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72" y="1825625"/>
            <a:ext cx="7780856" cy="4351338"/>
          </a:xfrm>
        </p:spPr>
      </p:pic>
    </p:spTree>
    <p:extLst>
      <p:ext uri="{BB962C8B-B14F-4D97-AF65-F5344CB8AC3E}">
        <p14:creationId xmlns:p14="http://schemas.microsoft.com/office/powerpoint/2010/main" val="16851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0985-15E9-B64A-87E0-6D305176D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sustainability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2BE2D-41E9-7A41-B779-38567793E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8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96</Words>
  <Application>Microsoft Macintosh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Demo of Prototype for NET-ZERO building - Integrating IoT devices to Sustainability reports</vt:lpstr>
      <vt:lpstr>Azure IoT Central</vt:lpstr>
      <vt:lpstr>Define Device templates</vt:lpstr>
      <vt:lpstr>Add Simulated devices</vt:lpstr>
      <vt:lpstr>Visualize the Smart meter device data</vt:lpstr>
      <vt:lpstr>Visualize connected AC device data</vt:lpstr>
      <vt:lpstr>Configure export with transformation</vt:lpstr>
      <vt:lpstr>Excel template for Energy </vt:lpstr>
      <vt:lpstr>Microsoft sustainability Manager</vt:lpstr>
      <vt:lpstr>Define Organization </vt:lpstr>
      <vt:lpstr>Define structure </vt:lpstr>
      <vt:lpstr>Define contractual instrument type</vt:lpstr>
      <vt:lpstr>Configure data import - Purchase electricity </vt:lpstr>
      <vt:lpstr>Configure import for purchase electricity </vt:lpstr>
      <vt:lpstr>View data after import</vt:lpstr>
      <vt:lpstr>Define factor mapping for eGrid</vt:lpstr>
      <vt:lpstr>Define calculation model</vt:lpstr>
      <vt:lpstr>Configure calculation profile </vt:lpstr>
      <vt:lpstr>Visualize dashbord - Overview</vt:lpstr>
      <vt:lpstr>Visualize Emission </vt:lpstr>
      <vt:lpstr>Visualize Renewable energy</vt:lpstr>
      <vt:lpstr>Visualize Organization unit wise emission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Central</dc:title>
  <dc:creator>Microsoft Office User</dc:creator>
  <cp:lastModifiedBy>Microsoft Office User</cp:lastModifiedBy>
  <cp:revision>15</cp:revision>
  <dcterms:created xsi:type="dcterms:W3CDTF">2023-05-20T13:04:56Z</dcterms:created>
  <dcterms:modified xsi:type="dcterms:W3CDTF">2023-05-21T12:17:56Z</dcterms:modified>
</cp:coreProperties>
</file>